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88163" cy="10020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1854" y="-22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30A0-09DA-4743-AC3D-4FA35B3FFD60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BEEA-D8CC-41F4-A6C8-791EBEEF9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252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30A0-09DA-4743-AC3D-4FA35B3FFD60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BEEA-D8CC-41F4-A6C8-791EBEEF9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369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30A0-09DA-4743-AC3D-4FA35B3FFD60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BEEA-D8CC-41F4-A6C8-791EBEEF9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183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30A0-09DA-4743-AC3D-4FA35B3FFD60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BEEA-D8CC-41F4-A6C8-791EBEEF9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276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30A0-09DA-4743-AC3D-4FA35B3FFD60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BEEA-D8CC-41F4-A6C8-791EBEEF9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22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30A0-09DA-4743-AC3D-4FA35B3FFD60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BEEA-D8CC-41F4-A6C8-791EBEEF9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817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30A0-09DA-4743-AC3D-4FA35B3FFD60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BEEA-D8CC-41F4-A6C8-791EBEEF9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344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30A0-09DA-4743-AC3D-4FA35B3FFD60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BEEA-D8CC-41F4-A6C8-791EBEEF9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442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30A0-09DA-4743-AC3D-4FA35B3FFD60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BEEA-D8CC-41F4-A6C8-791EBEEF9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481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30A0-09DA-4743-AC3D-4FA35B3FFD60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BEEA-D8CC-41F4-A6C8-791EBEEF9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004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30A0-09DA-4743-AC3D-4FA35B3FFD60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BEEA-D8CC-41F4-A6C8-791EBEEF9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099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30A0-09DA-4743-AC3D-4FA35B3FFD60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6BEEA-D8CC-41F4-A6C8-791EBEEF9A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265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4162" y="163484"/>
            <a:ext cx="4680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ด่านศุลกากร</a:t>
            </a:r>
            <a:r>
              <a:rPr lang="th-TH" sz="3600" b="1" dirty="0" smtClean="0">
                <a:solidFill>
                  <a:schemeClr val="bg1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ประจวบคีรีขันธ์</a:t>
            </a:r>
            <a:endParaRPr lang="th-TH" sz="3200" b="1" dirty="0">
              <a:solidFill>
                <a:schemeClr val="bg1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3925" y="548205"/>
            <a:ext cx="486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Prachuap</a:t>
            </a:r>
            <a:r>
              <a:rPr lang="en-US" b="1" dirty="0" smtClean="0">
                <a:solidFill>
                  <a:schemeClr val="bg1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Khiri</a:t>
            </a:r>
            <a:r>
              <a:rPr lang="en-US" b="1" dirty="0" smtClean="0">
                <a:solidFill>
                  <a:schemeClr val="bg1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Khan Customs House</a:t>
            </a:r>
            <a:endParaRPr lang="th-TH" b="1" dirty="0">
              <a:solidFill>
                <a:schemeClr val="bg1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538" y="2260406"/>
            <a:ext cx="6411432" cy="457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175538" y="2324268"/>
            <a:ext cx="6411432" cy="457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312559" y="9081942"/>
            <a:ext cx="5184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800" b="1" dirty="0" smtClean="0">
                <a:solidFill>
                  <a:srgbClr val="0000FF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ประชาสัมพันธ์ ด่านศุลกากรประจวบคีรีขันธ์</a:t>
            </a:r>
          </a:p>
          <a:p>
            <a:pPr algn="r"/>
            <a:r>
              <a:rPr lang="th-TH" sz="1800" b="1" dirty="0" smtClean="0">
                <a:solidFill>
                  <a:srgbClr val="0000FF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                           โทร.032-611383 </a:t>
            </a:r>
            <a:endParaRPr lang="th-TH" sz="1800" b="1" dirty="0">
              <a:solidFill>
                <a:srgbClr val="0000FF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887" y="9222118"/>
            <a:ext cx="396000" cy="396000"/>
          </a:xfrm>
          <a:prstGeom prst="rect">
            <a:avLst/>
          </a:prstGeom>
        </p:spPr>
      </p:pic>
      <p:pic>
        <p:nvPicPr>
          <p:cNvPr id="14" name="Picture 2" descr="customs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14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43" y="130562"/>
            <a:ext cx="548418" cy="9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S__2328173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"/>
          <a:stretch/>
        </p:blipFill>
        <p:spPr bwMode="auto">
          <a:xfrm>
            <a:off x="410991" y="1061763"/>
            <a:ext cx="1194309" cy="9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929" y="1076013"/>
            <a:ext cx="1343836" cy="9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469" y="1061763"/>
            <a:ext cx="1199729" cy="9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991" y="1108458"/>
            <a:ext cx="1357484" cy="9965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" name="TextBox 20"/>
          <p:cNvSpPr txBox="1"/>
          <p:nvPr/>
        </p:nvSpPr>
        <p:spPr>
          <a:xfrm>
            <a:off x="381425" y="7299891"/>
            <a:ext cx="6086050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20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วันที่ 17 สิงหาคม  2564  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เจ้าหน้าที่ด่านศุลกากรประจวบคีรีขันธ์ นำ</a:t>
            </a:r>
            <a:r>
              <a:rPr lang="th-TH" sz="20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โดยนาย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สมชาย  โตทรัพย์ </a:t>
            </a:r>
            <a:r>
              <a:rPr lang="th-TH" sz="20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ผู้อำนวยการ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ส่วนบริการศุลกากร  พร้อม</a:t>
            </a:r>
            <a:r>
              <a:rPr lang="th-TH" sz="20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คณะได้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ร่วมกันบริจาคโลหิตที่โรงพยาบาล</a:t>
            </a:r>
            <a:r>
              <a:rPr lang="th-TH" sz="20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ประจวบคีรีขันธ์  เพื่อ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ถวายเป็นพระราชกุศล เนื่องใน</a:t>
            </a:r>
            <a:r>
              <a:rPr lang="th-TH" sz="20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โอกาส 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วันคล้ายวันพระ</a:t>
            </a:r>
            <a:r>
              <a:rPr lang="th-TH" sz="2000">
                <a:latin typeface="TH SarabunIT๙" panose="020B0500040200020003" pitchFamily="34" charset="-34"/>
                <a:cs typeface="TH SarabunIT๙" panose="020B0500040200020003" pitchFamily="34" charset="-34"/>
              </a:rPr>
              <a:t>ราช</a:t>
            </a:r>
            <a:r>
              <a:rPr lang="th-TH" sz="200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สมภพสมเด็จ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พระนางเจ้าสิริกิติ์ พระบรมราชินีนาถ พระบรมราชชนนีพันปีหลวง </a:t>
            </a:r>
            <a:r>
              <a:rPr lang="th-TH" sz="20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วันที่ 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12 </a:t>
            </a:r>
            <a:r>
              <a:rPr lang="th-TH" sz="20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สิงหาคม  2564</a:t>
            </a:r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87" y="2590518"/>
            <a:ext cx="2881300" cy="216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175" y="2590518"/>
            <a:ext cx="2881300" cy="216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42" y="5041737"/>
            <a:ext cx="1620366" cy="2160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510" y="5025997"/>
            <a:ext cx="1620366" cy="216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725" y="5025997"/>
            <a:ext cx="162036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6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</TotalTime>
  <Words>74</Words>
  <Application>Microsoft Office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Cordia New</vt:lpstr>
      <vt:lpstr>TH NiramitIT๙</vt:lpstr>
      <vt:lpstr>TH SarabunIT๙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Bunaur Khieoprosoet</dc:creator>
  <cp:lastModifiedBy>Bunaur Khieoprosoet</cp:lastModifiedBy>
  <cp:revision>41</cp:revision>
  <cp:lastPrinted>2021-06-09T03:20:48Z</cp:lastPrinted>
  <dcterms:created xsi:type="dcterms:W3CDTF">2021-03-20T01:33:14Z</dcterms:created>
  <dcterms:modified xsi:type="dcterms:W3CDTF">2021-08-17T06:26:24Z</dcterms:modified>
</cp:coreProperties>
</file>